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74" r:id="rId14"/>
    <p:sldId id="273" r:id="rId15"/>
    <p:sldId id="272" r:id="rId16"/>
    <p:sldId id="275" r:id="rId17"/>
    <p:sldId id="276" r:id="rId18"/>
    <p:sldId id="284" r:id="rId19"/>
    <p:sldId id="285" r:id="rId20"/>
    <p:sldId id="286" r:id="rId21"/>
    <p:sldId id="270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6" r:id="rId32"/>
    <p:sldId id="263" r:id="rId33"/>
    <p:sldId id="264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มุมมน 12"/>
          <p:cNvSpPr/>
          <p:nvPr/>
        </p:nvSpPr>
        <p:spPr>
          <a:xfrm>
            <a:off x="330000" y="4882551"/>
            <a:ext cx="11626211" cy="18805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2" y="1264930"/>
            <a:ext cx="8589067" cy="35586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1" y="5496457"/>
            <a:ext cx="3313111" cy="111686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627275" y="1288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1518148" y="696815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980" y="5522759"/>
            <a:ext cx="3313111" cy="112435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9" y="5522759"/>
            <a:ext cx="3313111" cy="1131855"/>
          </a:xfrm>
          <a:prstGeom prst="rect">
            <a:avLst/>
          </a:prstGeom>
        </p:spPr>
      </p:pic>
      <p:sp>
        <p:nvSpPr>
          <p:cNvPr id="14" name="กล่องข้อความ 13"/>
          <p:cNvSpPr txBox="1"/>
          <p:nvPr/>
        </p:nvSpPr>
        <p:spPr>
          <a:xfrm>
            <a:off x="5117824" y="4970071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Fault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6094251" y="394390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48461" y="412520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406618" y="3769405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10" name="ลูกศรซ้าย 9"/>
          <p:cNvSpPr/>
          <p:nvPr/>
        </p:nvSpPr>
        <p:spPr>
          <a:xfrm>
            <a:off x="6094251" y="446148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148461" y="464278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406618" y="4045465"/>
            <a:ext cx="4727276" cy="17543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การวิเคราะห์ของแต่ละตัว </a:t>
            </a: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(แต่ละสินทรัพย์ หรือลูกค้าแต่ละคน)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55939" y="2818103"/>
            <a:ext cx="1806035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80225" y="2685049"/>
            <a:ext cx="1771251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1" name="ลูกศรซ้าย 10"/>
          <p:cNvSpPr/>
          <p:nvPr/>
        </p:nvSpPr>
        <p:spPr>
          <a:xfrm>
            <a:off x="6007991" y="4608135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963821" y="4725368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406618" y="4433639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2" name="ลูกศรซ้าย 11"/>
          <p:cNvSpPr/>
          <p:nvPr/>
        </p:nvSpPr>
        <p:spPr>
          <a:xfrm>
            <a:off x="6007991" y="5073959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963821" y="521707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06618" y="4968474"/>
            <a:ext cx="3333269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การพยากรณ์แต่ประเภท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32703" y="2638101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1369</TotalTime>
  <Words>957</Words>
  <Application>Microsoft Office PowerPoint</Application>
  <PresentationFormat>แบบจอกว้าง</PresentationFormat>
  <Paragraphs>145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153</cp:revision>
  <dcterms:created xsi:type="dcterms:W3CDTF">2016-06-12T08:26:06Z</dcterms:created>
  <dcterms:modified xsi:type="dcterms:W3CDTF">2016-06-19T13:36:13Z</dcterms:modified>
</cp:coreProperties>
</file>